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7" r:id="rId2"/>
    <p:sldId id="260" r:id="rId3"/>
    <p:sldId id="323" r:id="rId4"/>
    <p:sldId id="262" r:id="rId5"/>
    <p:sldId id="277" r:id="rId6"/>
    <p:sldId id="289" r:id="rId7"/>
    <p:sldId id="308" r:id="rId8"/>
    <p:sldId id="290" r:id="rId9"/>
    <p:sldId id="329" r:id="rId10"/>
    <p:sldId id="307" r:id="rId11"/>
    <p:sldId id="324" r:id="rId12"/>
    <p:sldId id="292" r:id="rId13"/>
    <p:sldId id="293" r:id="rId14"/>
    <p:sldId id="325" r:id="rId15"/>
    <p:sldId id="327" r:id="rId16"/>
    <p:sldId id="330" r:id="rId17"/>
    <p:sldId id="331" r:id="rId18"/>
    <p:sldId id="332" r:id="rId19"/>
    <p:sldId id="333" r:id="rId20"/>
    <p:sldId id="334" r:id="rId21"/>
    <p:sldId id="341" r:id="rId22"/>
    <p:sldId id="316" r:id="rId23"/>
    <p:sldId id="320" r:id="rId24"/>
    <p:sldId id="340" r:id="rId25"/>
    <p:sldId id="335" r:id="rId26"/>
    <p:sldId id="336" r:id="rId27"/>
    <p:sldId id="337" r:id="rId28"/>
    <p:sldId id="338" r:id="rId29"/>
    <p:sldId id="339" r:id="rId30"/>
    <p:sldId id="342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59E"/>
    <a:srgbClr val="FE7F00"/>
    <a:srgbClr val="FFFF00"/>
    <a:srgbClr val="FFCCCC"/>
    <a:srgbClr val="0000FF"/>
    <a:srgbClr val="0066FF"/>
    <a:srgbClr val="FF99CC"/>
    <a:srgbClr val="FF33CC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media/media3.mp3>
</file>

<file path=ppt/media/media4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58B9A-2B29-4E10-9982-6E8FE9D3AE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A7B9DF-5D21-4A0E-B07C-1E4375ABE2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E43B2-AD13-4C59-8285-AD5E34297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A37A5-7A22-4753-8415-3B10514B6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0353F-8020-4E2B-B5D8-79440E3D7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7496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126DD-9E82-4DD1-8238-2211DA3FE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EA84D2-0781-4738-AFAF-765F74093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424F7-6E7C-4E6A-BA0E-E67BB5D2C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4B791D-972A-4E6B-954B-F601FE0D7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4F56A-0F25-4DAC-9B36-A85ACF176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3033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084B27-FA52-457A-97FE-91878570AB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9362EC-2B6B-4C80-BD90-49C5ACC30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A6A40-264C-4F63-ADC6-D72162282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97702-523D-4A07-AF6F-1C605B07B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9A880-4E78-4AD3-9EB6-2C4B5808A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210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8C1F2-F86A-4A1D-9156-E46A7AA7D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F57F0-5559-44AC-BF61-BA6F0CBB0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82126B-A80A-4FD8-8983-283F992FA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B1342-2ACC-44E5-9344-7C41B3EFB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D67F0-2DD0-4B04-B468-AD9EA15F4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7028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71F00-6A0F-46AB-821B-18C769748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44AB9-378E-4D77-92A5-290C92387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BD790-0898-47DC-9174-822A1D4B2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3EF26-3632-4F9E-B750-A578FBE34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0EB5F-8D20-46D1-A0A4-DE4A2D2FE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9886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72AEE-638F-47F6-87DE-4634BEA72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AE01D-E485-4A61-BF66-AA22522ABF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AB5C12-D77B-48E8-8F69-2D1BD2CB7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2BB40F-1CA5-4A6B-9DB5-EFF02A25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27CABF-6498-418A-A428-2474F92ED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4C69E-3DCF-4C01-AE31-330400921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3925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13F3B-D94C-4EA0-8B21-0E06A2596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5A4B7D-AE98-4979-B17C-2E2F2F263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572C42-2B81-4EF3-BC3D-1B6DC3A86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EB1D18-CB75-40EF-A0E6-132F22690C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ED7CB3-3C70-4F88-AE2B-F223A967B0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C940D4-5B5E-4D34-8D0D-1ABBD7582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CB2A66-42FD-4BA7-A83B-55E550A07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3DA82F-68A1-452D-AD61-EE9CE8691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9394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37CB0-13BC-48F6-AE14-D8B9B5CA9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AB042E-028E-4C4D-ACB5-632F01C7E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1E1907-54CD-4873-AA02-872C2F673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1CAFEE-CC28-44A2-8C71-B26E73662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4139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F1FEF9-C8A4-4CC5-AF53-3A36B2C00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D2CF3D-E03F-462E-8C3D-4343614A7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B86744-3D7B-42BF-8B2C-3681E1E18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7492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B611D-4C49-4264-BF9F-94D283EB1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01ECF-60FD-4507-A6EB-DE6586BF0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B04F9-9DD4-4A00-ADFC-C11B4F9C8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ABF749-67D6-4159-A934-7C3132BB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D68B43-FF14-4775-9D42-008BEE9B9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0761A-354A-48AA-AFDE-40F693322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7157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C28FF-8890-4FBE-89EC-1C7615CD9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BACCC9-4786-445B-AFE1-312A4A4CE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41ED33-E49C-48C8-A682-EE813A263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B4BE0-159B-4041-ADCF-6277B2300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F18D72-2C26-4F9D-A413-4C10A1742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9BF0F-ECEE-4B24-81AF-B7273FA1B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3320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F18CF5-3253-4FD9-858F-A755BEE75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A557B8-F2DC-415F-B785-3B9B62A42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1B2C0-09CD-473E-A350-E5E8060B9D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2A52F-C229-4E53-8A56-3E2C6DE3C90B}" type="datetimeFigureOut">
              <a:rPr lang="en-GB" smtClean="0"/>
              <a:t>18/12/2022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08F34-811A-4634-8AFF-AEACBD2A0C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2A081-7A41-442B-8EFA-BAE0E7E4D2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479E9-66B9-4B46-A494-4F629DD88D8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3591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1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1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kv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53134-54B8-4CB4-81A7-2274797D4C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3678"/>
            <a:ext cx="12191980" cy="68567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104969-545E-4562-A39A-B4161CAA8A3E}"/>
              </a:ext>
            </a:extLst>
          </p:cNvPr>
          <p:cNvSpPr/>
          <p:nvPr/>
        </p:nvSpPr>
        <p:spPr>
          <a:xfrm>
            <a:off x="2906663" y="463277"/>
            <a:ext cx="6244017" cy="6001643"/>
          </a:xfrm>
          <a:prstGeom prst="rect">
            <a:avLst/>
          </a:prstGeom>
          <a:solidFill>
            <a:schemeClr val="bg1">
              <a:lumMod val="95000"/>
              <a:alpha val="57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St Andrew’s </a:t>
            </a:r>
          </a:p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Christmas </a:t>
            </a:r>
          </a:p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Cracker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With Children of the School Choir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</a:p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Orford Community Singers</a:t>
            </a:r>
          </a:p>
        </p:txBody>
      </p:sp>
      <p:pic>
        <p:nvPicPr>
          <p:cNvPr id="2" name="Leroy Anderson - Sleigh Ride (remastered)">
            <a:hlinkClick r:id="" action="ppaction://media"/>
            <a:extLst>
              <a:ext uri="{FF2B5EF4-FFF2-40B4-BE49-F238E27FC236}">
                <a16:creationId xmlns:a16="http://schemas.microsoft.com/office/drawing/2014/main" id="{FD93A695-CCFB-4653-BE9C-1BFB6C07D7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53839" y="6229566"/>
            <a:ext cx="487363" cy="487363"/>
          </a:xfrm>
          <a:prstGeom prst="rect">
            <a:avLst/>
          </a:prstGeom>
        </p:spPr>
      </p:pic>
      <p:pic>
        <p:nvPicPr>
          <p:cNvPr id="1026" name="Picture 2" descr="921 Christmas Cracker Illustrations &amp;amp; Clip Art - iStock">
            <a:extLst>
              <a:ext uri="{FF2B5EF4-FFF2-40B4-BE49-F238E27FC236}">
                <a16:creationId xmlns:a16="http://schemas.microsoft.com/office/drawing/2014/main" id="{84968F40-25F2-40FF-AF2D-16E1249772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86" b="94495" l="817" r="99020">
                        <a14:foregroundMark x1="87908" y1="64832" x2="93954" y2="71254"/>
                        <a14:foregroundMark x1="93954" y1="71254" x2="96569" y2="80122"/>
                        <a14:foregroundMark x1="96569" y1="80122" x2="93627" y2="91437"/>
                        <a14:foregroundMark x1="93627" y1="91437" x2="86765" y2="91743"/>
                        <a14:foregroundMark x1="86765" y1="91743" x2="83660" y2="89602"/>
                        <a14:foregroundMark x1="93627" y1="78899" x2="95588" y2="91437"/>
                        <a14:foregroundMark x1="95588" y1="91437" x2="92974" y2="93578"/>
                        <a14:foregroundMark x1="99020" y1="76453" x2="99020" y2="76453"/>
                        <a14:foregroundMark x1="1144" y1="77064" x2="4902" y2="90214"/>
                        <a14:foregroundMark x1="4902" y1="90214" x2="10458" y2="94801"/>
                        <a14:foregroundMark x1="10458" y1="94801" x2="15850" y2="89602"/>
                        <a14:foregroundMark x1="15850" y1="89602" x2="18627" y2="79817"/>
                        <a14:foregroundMark x1="18627" y1="79817" x2="15523" y2="69419"/>
                        <a14:foregroundMark x1="15523" y1="69419" x2="980" y2="76453"/>
                        <a14:foregroundMark x1="980" y1="76453" x2="980" y2="76453"/>
                        <a14:foregroundMark x1="31373" y1="44037" x2="33987" y2="44954"/>
                        <a14:foregroundMark x1="39379" y1="36391" x2="39379" y2="36391"/>
                        <a14:foregroundMark x1="38072" y1="54128" x2="38072" y2="54128"/>
                        <a14:foregroundMark x1="39216" y1="13150" x2="39216" y2="13150"/>
                        <a14:foregroundMark x1="45425" y1="19572" x2="45425" y2="19572"/>
                        <a14:foregroundMark x1="45752" y1="48930" x2="45752" y2="48930"/>
                        <a14:foregroundMark x1="45915" y1="51376" x2="45915" y2="51376"/>
                        <a14:foregroundMark x1="40686" y1="59021" x2="40686" y2="59021"/>
                        <a14:foregroundMark x1="64216" y1="51988" x2="64216" y2="51988"/>
                        <a14:foregroundMark x1="60948" y1="48318" x2="60948" y2="48318"/>
                        <a14:foregroundMark x1="54248" y1="53823" x2="54248" y2="53823"/>
                        <a14:foregroundMark x1="66013" y1="36086" x2="66013" y2="36086"/>
                        <a14:foregroundMark x1="67157" y1="24465" x2="67157" y2="24465"/>
                        <a14:foregroundMark x1="63235" y1="28135" x2="63235" y2="28135"/>
                        <a14:foregroundMark x1="64542" y1="15596" x2="64542" y2="15596"/>
                        <a14:foregroundMark x1="61438" y1="10092" x2="61438" y2="10092"/>
                        <a14:foregroundMark x1="61601" y1="33639" x2="61601" y2="33639"/>
                        <a14:foregroundMark x1="56863" y1="17737" x2="56863" y2="17737"/>
                        <a14:foregroundMark x1="57516" y1="25688" x2="57516" y2="25688"/>
                        <a14:foregroundMark x1="57353" y1="26606" x2="57353" y2="26606"/>
                        <a14:foregroundMark x1="58497" y1="23547" x2="58497" y2="23547"/>
                        <a14:foregroundMark x1="58170" y1="25076" x2="58170" y2="25076"/>
                        <a14:foregroundMark x1="54739" y1="28440" x2="54739" y2="28440"/>
                        <a14:foregroundMark x1="44118" y1="38226" x2="44118" y2="38226"/>
                        <a14:foregroundMark x1="39706" y1="46177" x2="39706" y2="46177"/>
                        <a14:foregroundMark x1="38889" y1="45566" x2="38889" y2="45566"/>
                        <a14:foregroundMark x1="37092" y1="44954" x2="37092" y2="44954"/>
                        <a14:foregroundMark x1="44281" y1="40061" x2="44281" y2="40061"/>
                        <a14:foregroundMark x1="36438" y1="47706" x2="36438" y2="47706"/>
                        <a14:foregroundMark x1="817" y1="79511" x2="817" y2="79511"/>
                        <a14:foregroundMark x1="5229" y1="94495" x2="5229" y2="94495"/>
                        <a14:foregroundMark x1="36601" y1="68502" x2="36601" y2="68502"/>
                        <a14:foregroundMark x1="35294" y1="67890" x2="35294" y2="67890"/>
                        <a14:foregroundMark x1="29902" y1="46177" x2="29902" y2="46177"/>
                        <a14:backgroundMark x1="49020" y1="30887" x2="49020" y2="308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0222"/>
          <a:stretch/>
        </p:blipFill>
        <p:spPr bwMode="auto">
          <a:xfrm rot="21105839">
            <a:off x="33256" y="1209860"/>
            <a:ext cx="4550229" cy="488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921 Christmas Cracker Illustrations &amp;amp; Clip Art - iStock">
            <a:extLst>
              <a:ext uri="{FF2B5EF4-FFF2-40B4-BE49-F238E27FC236}">
                <a16:creationId xmlns:a16="http://schemas.microsoft.com/office/drawing/2014/main" id="{084F9CC2-7864-4557-8F33-D2A5124C2A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86" b="94495" l="817" r="99020">
                        <a14:foregroundMark x1="87908" y1="64832" x2="93954" y2="71254"/>
                        <a14:foregroundMark x1="93954" y1="71254" x2="96569" y2="80122"/>
                        <a14:foregroundMark x1="96569" y1="80122" x2="93627" y2="91437"/>
                        <a14:foregroundMark x1="93627" y1="91437" x2="86765" y2="91743"/>
                        <a14:foregroundMark x1="86765" y1="91743" x2="83660" y2="89602"/>
                        <a14:foregroundMark x1="93627" y1="78899" x2="95588" y2="91437"/>
                        <a14:foregroundMark x1="95588" y1="91437" x2="92974" y2="93578"/>
                        <a14:foregroundMark x1="99020" y1="76453" x2="99020" y2="76453"/>
                        <a14:foregroundMark x1="1144" y1="77064" x2="4902" y2="90214"/>
                        <a14:foregroundMark x1="4902" y1="90214" x2="10458" y2="94801"/>
                        <a14:foregroundMark x1="10458" y1="94801" x2="15850" y2="89602"/>
                        <a14:foregroundMark x1="15850" y1="89602" x2="18627" y2="79817"/>
                        <a14:foregroundMark x1="18627" y1="79817" x2="15523" y2="69419"/>
                        <a14:foregroundMark x1="15523" y1="69419" x2="980" y2="76453"/>
                        <a14:foregroundMark x1="980" y1="76453" x2="980" y2="76453"/>
                        <a14:foregroundMark x1="31373" y1="44037" x2="33987" y2="44954"/>
                        <a14:foregroundMark x1="39379" y1="36391" x2="39379" y2="36391"/>
                        <a14:foregroundMark x1="38072" y1="54128" x2="38072" y2="54128"/>
                        <a14:foregroundMark x1="39216" y1="13150" x2="39216" y2="13150"/>
                        <a14:foregroundMark x1="45425" y1="19572" x2="45425" y2="19572"/>
                        <a14:foregroundMark x1="45752" y1="48930" x2="45752" y2="48930"/>
                        <a14:foregroundMark x1="45915" y1="51376" x2="45915" y2="51376"/>
                        <a14:foregroundMark x1="40686" y1="59021" x2="40686" y2="59021"/>
                        <a14:foregroundMark x1="64216" y1="51988" x2="64216" y2="51988"/>
                        <a14:foregroundMark x1="60948" y1="48318" x2="60948" y2="48318"/>
                        <a14:foregroundMark x1="54248" y1="53823" x2="54248" y2="53823"/>
                        <a14:foregroundMark x1="66013" y1="36086" x2="66013" y2="36086"/>
                        <a14:foregroundMark x1="67157" y1="24465" x2="67157" y2="24465"/>
                        <a14:foregroundMark x1="63235" y1="28135" x2="63235" y2="28135"/>
                        <a14:foregroundMark x1="64542" y1="15596" x2="64542" y2="15596"/>
                        <a14:foregroundMark x1="61438" y1="10092" x2="61438" y2="10092"/>
                        <a14:foregroundMark x1="61601" y1="33639" x2="61601" y2="33639"/>
                        <a14:foregroundMark x1="56863" y1="17737" x2="56863" y2="17737"/>
                        <a14:foregroundMark x1="57516" y1="25688" x2="57516" y2="25688"/>
                        <a14:foregroundMark x1="57353" y1="26606" x2="57353" y2="26606"/>
                        <a14:foregroundMark x1="58497" y1="23547" x2="58497" y2="23547"/>
                        <a14:foregroundMark x1="58170" y1="25076" x2="58170" y2="25076"/>
                        <a14:foregroundMark x1="54739" y1="28440" x2="54739" y2="28440"/>
                        <a14:foregroundMark x1="44118" y1="38226" x2="44118" y2="38226"/>
                        <a14:foregroundMark x1="39706" y1="46177" x2="39706" y2="46177"/>
                        <a14:foregroundMark x1="38889" y1="45566" x2="38889" y2="45566"/>
                        <a14:foregroundMark x1="37092" y1="44954" x2="37092" y2="44954"/>
                        <a14:foregroundMark x1="44281" y1="40061" x2="44281" y2="40061"/>
                        <a14:foregroundMark x1="36438" y1="47706" x2="36438" y2="47706"/>
                        <a14:foregroundMark x1="817" y1="79511" x2="817" y2="79511"/>
                        <a14:foregroundMark x1="5229" y1="94495" x2="5229" y2="94495"/>
                        <a14:foregroundMark x1="36601" y1="68502" x2="36601" y2="68502"/>
                        <a14:foregroundMark x1="35294" y1="67890" x2="35294" y2="67890"/>
                        <a14:foregroundMark x1="29902" y1="46177" x2="29902" y2="46177"/>
                        <a14:backgroundMark x1="49020" y1="30887" x2="49020" y2="308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60"/>
          <a:stretch/>
        </p:blipFill>
        <p:spPr bwMode="auto">
          <a:xfrm>
            <a:off x="7653041" y="1363071"/>
            <a:ext cx="4373011" cy="488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358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8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708192" y="1981440"/>
            <a:ext cx="8775616" cy="2492990"/>
          </a:xfrm>
          <a:prstGeom prst="rect">
            <a:avLst/>
          </a:prstGeom>
          <a:solidFill>
            <a:schemeClr val="bg1">
              <a:lumMod val="95000"/>
              <a:alpha val="68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 Luke 2:1-7</a:t>
            </a:r>
          </a:p>
          <a:p>
            <a:pPr algn="ctr"/>
            <a:r>
              <a:rPr lang="en-US" sz="6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Read by Rev Pip Shaw</a:t>
            </a:r>
          </a:p>
        </p:txBody>
      </p:sp>
    </p:spTree>
    <p:extLst>
      <p:ext uri="{BB962C8B-B14F-4D97-AF65-F5344CB8AC3E}">
        <p14:creationId xmlns:p14="http://schemas.microsoft.com/office/powerpoint/2010/main" val="175852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742085" y="2570978"/>
            <a:ext cx="9211169" cy="2800767"/>
          </a:xfrm>
          <a:prstGeom prst="rect">
            <a:avLst/>
          </a:prstGeom>
          <a:solidFill>
            <a:schemeClr val="bg1">
              <a:lumMod val="95000"/>
              <a:alpha val="7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Freestyle Script" panose="030804020302050B0404" pitchFamily="66" charset="0"/>
              </a:rPr>
              <a:t>While Shepherd Watched…</a:t>
            </a:r>
            <a:endParaRPr kumimoji="0" lang="en-US" sz="96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Freestyle Script" panose="030804020302050B0404" pitchFamily="66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Carol </a:t>
            </a:r>
            <a:r>
              <a:rPr lang="en-US" sz="8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Freestyle Script" panose="030804020302050B0404" pitchFamily="66" charset="0"/>
              </a:rPr>
              <a:t># </a:t>
            </a:r>
            <a:r>
              <a:rPr lang="en-US" sz="8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Bradley Hand ITC" panose="03070402050302030203" pitchFamily="66" charset="0"/>
              </a:rPr>
              <a:t>7</a:t>
            </a:r>
            <a:endParaRPr kumimoji="0" lang="en-US" sz="8000" b="1" i="0" u="none" strike="noStrike" kern="1200" cap="none" spc="0" normalizeH="0" baseline="0" noProof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Freestyle Script" panose="030804020302050B0404" pitchFamily="66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0274C0-A840-D9B6-8F85-37542900CB9C}"/>
              </a:ext>
            </a:extLst>
          </p:cNvPr>
          <p:cNvSpPr txBox="1"/>
          <p:nvPr/>
        </p:nvSpPr>
        <p:spPr>
          <a:xfrm>
            <a:off x="1038139" y="857353"/>
            <a:ext cx="61533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We sing together…..</a:t>
            </a:r>
          </a:p>
        </p:txBody>
      </p:sp>
    </p:spTree>
    <p:extLst>
      <p:ext uri="{BB962C8B-B14F-4D97-AF65-F5344CB8AC3E}">
        <p14:creationId xmlns:p14="http://schemas.microsoft.com/office/powerpoint/2010/main" val="4079811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ip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2372403" y="1642312"/>
            <a:ext cx="7279414" cy="1569660"/>
          </a:xfrm>
          <a:prstGeom prst="rect">
            <a:avLst/>
          </a:prstGeom>
          <a:solidFill>
            <a:schemeClr val="bg1">
              <a:lumMod val="95000"/>
              <a:alpha val="71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Tonight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8CBFC6-059C-E4C4-5628-2AC06BC8ED9F}"/>
              </a:ext>
            </a:extLst>
          </p:cNvPr>
          <p:cNvGrpSpPr/>
          <p:nvPr/>
        </p:nvGrpSpPr>
        <p:grpSpPr>
          <a:xfrm>
            <a:off x="2122415" y="4346968"/>
            <a:ext cx="8258262" cy="2359788"/>
            <a:chOff x="1835791" y="4313412"/>
            <a:chExt cx="8258262" cy="235978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6683780-44CE-4E27-2128-3CBF019C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011" y="4313412"/>
              <a:ext cx="3028950" cy="151447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9CE3693-BD11-D408-F4D1-E0A66020E901}"/>
                </a:ext>
              </a:extLst>
            </p:cNvPr>
            <p:cNvSpPr txBox="1"/>
            <p:nvPr/>
          </p:nvSpPr>
          <p:spPr>
            <a:xfrm>
              <a:off x="1835791" y="5842203"/>
              <a:ext cx="825826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Orford Community Singers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92405094"/>
      </p:ext>
    </p:extLst>
  </p:cSld>
  <p:clrMapOvr>
    <a:masterClrMapping/>
  </p:clrMapOvr>
  <p:transition spd="slow">
    <p:pull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918116" y="1858699"/>
            <a:ext cx="8775616" cy="1569660"/>
          </a:xfrm>
          <a:prstGeom prst="rect">
            <a:avLst/>
          </a:prstGeom>
          <a:solidFill>
            <a:schemeClr val="bg1">
              <a:lumMod val="95000"/>
              <a:alpha val="43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If I Were There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C10D656-8736-E3C7-8A33-A6531E6119A5}"/>
              </a:ext>
            </a:extLst>
          </p:cNvPr>
          <p:cNvGrpSpPr/>
          <p:nvPr/>
        </p:nvGrpSpPr>
        <p:grpSpPr>
          <a:xfrm>
            <a:off x="2892106" y="3698903"/>
            <a:ext cx="6153324" cy="2933021"/>
            <a:chOff x="2892106" y="3698903"/>
            <a:chExt cx="6153324" cy="293302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B86ECE8-74A7-05D0-E592-5184596E0E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0091"/>
            <a:stretch/>
          </p:blipFill>
          <p:spPr>
            <a:xfrm>
              <a:off x="4320330" y="3698903"/>
              <a:ext cx="3429824" cy="240528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6119A59-ADA7-1819-2911-FF504C7DD0F3}"/>
                </a:ext>
              </a:extLst>
            </p:cNvPr>
            <p:cNvSpPr txBox="1"/>
            <p:nvPr/>
          </p:nvSpPr>
          <p:spPr>
            <a:xfrm>
              <a:off x="2892106" y="6047149"/>
              <a:ext cx="6153324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St Andrew’s School Choir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A0E910F-4505-1D16-B165-8E5189F9B5DF}"/>
              </a:ext>
            </a:extLst>
          </p:cNvPr>
          <p:cNvSpPr txBox="1"/>
          <p:nvPr/>
        </p:nvSpPr>
        <p:spPr>
          <a:xfrm>
            <a:off x="1243668" y="749421"/>
            <a:ext cx="61533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The Children Sing…..</a:t>
            </a:r>
          </a:p>
        </p:txBody>
      </p:sp>
    </p:spTree>
    <p:extLst>
      <p:ext uri="{BB962C8B-B14F-4D97-AF65-F5344CB8AC3E}">
        <p14:creationId xmlns:p14="http://schemas.microsoft.com/office/powerpoint/2010/main" val="444046983"/>
      </p:ext>
    </p:extLst>
  </p:cSld>
  <p:clrMapOvr>
    <a:masterClrMapping/>
  </p:clrMapOvr>
  <p:transition spd="slow" advClick="0">
    <p:pull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918116" y="1858699"/>
            <a:ext cx="8775616" cy="1569660"/>
          </a:xfrm>
          <a:prstGeom prst="rect">
            <a:avLst/>
          </a:prstGeom>
          <a:solidFill>
            <a:schemeClr val="bg1">
              <a:lumMod val="95000"/>
              <a:alpha val="6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If I Were There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CF9F68-3516-67DF-6744-BE80B2ED94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3923" y="3046421"/>
            <a:ext cx="6197666" cy="1560711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4" name="If-I-Were-There-minus-vuliwt">
            <a:hlinkClick r:id="" action="ppaction://media"/>
            <a:extLst>
              <a:ext uri="{FF2B5EF4-FFF2-40B4-BE49-F238E27FC236}">
                <a16:creationId xmlns:a16="http://schemas.microsoft.com/office/drawing/2014/main" id="{ABAD4EAB-E3F4-9411-72C1-4494C4BAF0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16291" y="566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762441"/>
      </p:ext>
    </p:extLst>
  </p:cSld>
  <p:clrMapOvr>
    <a:masterClrMapping/>
  </p:clrMapOvr>
  <p:transition spd="slow" advClick="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3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674973" y="2188037"/>
            <a:ext cx="9211169" cy="4031873"/>
          </a:xfrm>
          <a:prstGeom prst="rect">
            <a:avLst/>
          </a:prstGeom>
          <a:solidFill>
            <a:schemeClr val="bg1">
              <a:lumMod val="95000"/>
              <a:alpha val="7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Away in a Manger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Carol #6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Children sing First Verse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0274C0-A840-D9B6-8F85-37542900CB9C}"/>
              </a:ext>
            </a:extLst>
          </p:cNvPr>
          <p:cNvSpPr txBox="1"/>
          <p:nvPr/>
        </p:nvSpPr>
        <p:spPr>
          <a:xfrm>
            <a:off x="895526" y="488237"/>
            <a:ext cx="61533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We sing together…..</a:t>
            </a:r>
          </a:p>
        </p:txBody>
      </p:sp>
    </p:spTree>
    <p:extLst>
      <p:ext uri="{BB962C8B-B14F-4D97-AF65-F5344CB8AC3E}">
        <p14:creationId xmlns:p14="http://schemas.microsoft.com/office/powerpoint/2010/main" val="1030776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ip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708192" y="1981440"/>
            <a:ext cx="8775616" cy="2492990"/>
          </a:xfrm>
          <a:prstGeom prst="rect">
            <a:avLst/>
          </a:prstGeom>
          <a:solidFill>
            <a:schemeClr val="bg1">
              <a:lumMod val="95000"/>
              <a:alpha val="68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 One Solitary Life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Read by Mara Livingstone</a:t>
            </a:r>
          </a:p>
        </p:txBody>
      </p:sp>
    </p:spTree>
    <p:extLst>
      <p:ext uri="{BB962C8B-B14F-4D97-AF65-F5344CB8AC3E}">
        <p14:creationId xmlns:p14="http://schemas.microsoft.com/office/powerpoint/2010/main" val="31106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2515016" y="895692"/>
            <a:ext cx="7279414" cy="3046988"/>
          </a:xfrm>
          <a:prstGeom prst="rect">
            <a:avLst/>
          </a:prstGeom>
          <a:solidFill>
            <a:schemeClr val="bg1">
              <a:lumMod val="95000"/>
              <a:alpha val="71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If Ye Would hear the Angels Sing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8CBFC6-059C-E4C4-5628-2AC06BC8ED9F}"/>
              </a:ext>
            </a:extLst>
          </p:cNvPr>
          <p:cNvGrpSpPr/>
          <p:nvPr/>
        </p:nvGrpSpPr>
        <p:grpSpPr>
          <a:xfrm>
            <a:off x="2122415" y="4346968"/>
            <a:ext cx="8258262" cy="2359788"/>
            <a:chOff x="1835791" y="4313412"/>
            <a:chExt cx="8258262" cy="235978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6683780-44CE-4E27-2128-3CBF019C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011" y="4313412"/>
              <a:ext cx="3028950" cy="151447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9CE3693-BD11-D408-F4D1-E0A66020E901}"/>
                </a:ext>
              </a:extLst>
            </p:cNvPr>
            <p:cNvSpPr txBox="1"/>
            <p:nvPr/>
          </p:nvSpPr>
          <p:spPr>
            <a:xfrm>
              <a:off x="1835791" y="5842203"/>
              <a:ext cx="825826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Orford Community Singers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4184182"/>
      </p:ext>
    </p:extLst>
  </p:cSld>
  <p:clrMapOvr>
    <a:masterClrMapping/>
  </p:clrMapOvr>
  <p:transition spd="slow">
    <p:pull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742085" y="2570978"/>
            <a:ext cx="9211169" cy="2800767"/>
          </a:xfrm>
          <a:prstGeom prst="rect">
            <a:avLst/>
          </a:prstGeom>
          <a:solidFill>
            <a:schemeClr val="bg1">
              <a:lumMod val="95000"/>
              <a:alpha val="7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Freestyle Script" panose="030804020302050B0404" pitchFamily="66" charset="0"/>
              </a:rPr>
              <a:t>Ding Dong Merrily on High</a:t>
            </a:r>
            <a:endParaRPr kumimoji="0" lang="en-US" sz="96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Freestyle Script" panose="030804020302050B0404" pitchFamily="66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Carol </a:t>
            </a:r>
            <a:r>
              <a:rPr lang="en-US" sz="8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Freestyle Script" panose="030804020302050B0404" pitchFamily="66" charset="0"/>
              </a:rPr>
              <a:t># 1</a:t>
            </a:r>
            <a:r>
              <a:rPr lang="en-US" sz="8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Bradley Hand ITC" panose="03070402050302030203" pitchFamily="66" charset="0"/>
              </a:rPr>
              <a:t>7</a:t>
            </a:r>
            <a:endParaRPr kumimoji="0" lang="en-US" sz="8000" b="1" i="0" u="none" strike="noStrike" kern="1200" cap="none" spc="0" normalizeH="0" baseline="0" noProof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Freestyle Script" panose="030804020302050B0404" pitchFamily="66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0274C0-A840-D9B6-8F85-37542900CB9C}"/>
              </a:ext>
            </a:extLst>
          </p:cNvPr>
          <p:cNvSpPr txBox="1"/>
          <p:nvPr/>
        </p:nvSpPr>
        <p:spPr>
          <a:xfrm>
            <a:off x="1038139" y="857353"/>
            <a:ext cx="61533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We sing together…..</a:t>
            </a:r>
          </a:p>
        </p:txBody>
      </p:sp>
    </p:spTree>
    <p:extLst>
      <p:ext uri="{BB962C8B-B14F-4D97-AF65-F5344CB8AC3E}">
        <p14:creationId xmlns:p14="http://schemas.microsoft.com/office/powerpoint/2010/main" val="59895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ip dir="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918116" y="1858699"/>
            <a:ext cx="8775616" cy="1569660"/>
          </a:xfrm>
          <a:prstGeom prst="rect">
            <a:avLst/>
          </a:prstGeom>
          <a:solidFill>
            <a:schemeClr val="bg1">
              <a:lumMod val="95000"/>
              <a:alpha val="43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When we Seek Him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C10D656-8736-E3C7-8A33-A6531E6119A5}"/>
              </a:ext>
            </a:extLst>
          </p:cNvPr>
          <p:cNvGrpSpPr/>
          <p:nvPr/>
        </p:nvGrpSpPr>
        <p:grpSpPr>
          <a:xfrm>
            <a:off x="2892106" y="3698903"/>
            <a:ext cx="6153324" cy="2933021"/>
            <a:chOff x="2892106" y="3698903"/>
            <a:chExt cx="6153324" cy="293302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B86ECE8-74A7-05D0-E592-5184596E0E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0091"/>
            <a:stretch/>
          </p:blipFill>
          <p:spPr>
            <a:xfrm>
              <a:off x="4320330" y="3698903"/>
              <a:ext cx="3429824" cy="240528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6119A59-ADA7-1819-2911-FF504C7DD0F3}"/>
                </a:ext>
              </a:extLst>
            </p:cNvPr>
            <p:cNvSpPr txBox="1"/>
            <p:nvPr/>
          </p:nvSpPr>
          <p:spPr>
            <a:xfrm>
              <a:off x="2892106" y="6047149"/>
              <a:ext cx="6153324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St Andrew’s School Choir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A0E910F-4505-1D16-B165-8E5189F9B5DF}"/>
              </a:ext>
            </a:extLst>
          </p:cNvPr>
          <p:cNvSpPr txBox="1"/>
          <p:nvPr/>
        </p:nvSpPr>
        <p:spPr>
          <a:xfrm>
            <a:off x="1243668" y="749421"/>
            <a:ext cx="61533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The Children Sing…..</a:t>
            </a:r>
          </a:p>
        </p:txBody>
      </p:sp>
    </p:spTree>
    <p:extLst>
      <p:ext uri="{BB962C8B-B14F-4D97-AF65-F5344CB8AC3E}">
        <p14:creationId xmlns:p14="http://schemas.microsoft.com/office/powerpoint/2010/main" val="2490219547"/>
      </p:ext>
    </p:extLst>
  </p:cSld>
  <p:clrMapOvr>
    <a:masterClrMapping/>
  </p:clrMapOvr>
  <p:transition spd="slow" advClick="0">
    <p:pull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708192" y="1557288"/>
            <a:ext cx="8775616" cy="156966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In the Bleak Mid-Winter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9A09286-8415-7718-62C7-CAFDB5B18BE3}"/>
              </a:ext>
            </a:extLst>
          </p:cNvPr>
          <p:cNvGrpSpPr/>
          <p:nvPr/>
        </p:nvGrpSpPr>
        <p:grpSpPr>
          <a:xfrm>
            <a:off x="2080819" y="4313412"/>
            <a:ext cx="8030361" cy="2345472"/>
            <a:chOff x="2080819" y="4313412"/>
            <a:chExt cx="8030361" cy="234547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94030298-2A47-90F6-4C71-13C0DD36A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011" y="4313412"/>
              <a:ext cx="3028950" cy="151447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8EBF9DF-D286-B364-3CF5-9C7DC4BE759F}"/>
                </a:ext>
              </a:extLst>
            </p:cNvPr>
            <p:cNvSpPr txBox="1"/>
            <p:nvPr/>
          </p:nvSpPr>
          <p:spPr>
            <a:xfrm>
              <a:off x="2080819" y="5827887"/>
              <a:ext cx="8030361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Orford Community Singers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882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918116" y="1858699"/>
            <a:ext cx="8775616" cy="1569660"/>
          </a:xfrm>
          <a:prstGeom prst="rect">
            <a:avLst/>
          </a:prstGeom>
          <a:solidFill>
            <a:schemeClr val="bg1">
              <a:lumMod val="95000"/>
              <a:alpha val="6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When we Seek Him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CF9F68-3516-67DF-6744-BE80B2ED94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3923" y="3046421"/>
            <a:ext cx="6197666" cy="1560711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3" name="When_We_Seek_Him_-_MINUS">
            <a:hlinkClick r:id="" action="ppaction://media"/>
            <a:extLst>
              <a:ext uri="{FF2B5EF4-FFF2-40B4-BE49-F238E27FC236}">
                <a16:creationId xmlns:a16="http://schemas.microsoft.com/office/drawing/2014/main" id="{E4060A05-94FC-1183-7AF3-2E6A5C7B12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079685" y="56408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077163"/>
      </p:ext>
    </p:extLst>
  </p:cSld>
  <p:clrMapOvr>
    <a:masterClrMapping/>
  </p:clrMapOvr>
  <p:transition spd="slow" advClick="0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6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2456293" y="1508088"/>
            <a:ext cx="7279414" cy="1569660"/>
          </a:xfrm>
          <a:prstGeom prst="rect">
            <a:avLst/>
          </a:prstGeom>
          <a:solidFill>
            <a:schemeClr val="bg1">
              <a:lumMod val="95000"/>
              <a:alpha val="71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Star Carol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8CBFC6-059C-E4C4-5628-2AC06BC8ED9F}"/>
              </a:ext>
            </a:extLst>
          </p:cNvPr>
          <p:cNvGrpSpPr/>
          <p:nvPr/>
        </p:nvGrpSpPr>
        <p:grpSpPr>
          <a:xfrm>
            <a:off x="2122415" y="4346968"/>
            <a:ext cx="8258262" cy="2359788"/>
            <a:chOff x="1835791" y="4313412"/>
            <a:chExt cx="8258262" cy="235978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6683780-44CE-4E27-2128-3CBF019C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011" y="4313412"/>
              <a:ext cx="3028950" cy="151447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9CE3693-BD11-D408-F4D1-E0A66020E901}"/>
                </a:ext>
              </a:extLst>
            </p:cNvPr>
            <p:cNvSpPr txBox="1"/>
            <p:nvPr/>
          </p:nvSpPr>
          <p:spPr>
            <a:xfrm>
              <a:off x="1835791" y="5842203"/>
              <a:ext cx="825826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Orford Community Singers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3713876"/>
      </p:ext>
    </p:extLst>
  </p:cSld>
  <p:clrMapOvr>
    <a:masterClrMapping/>
  </p:clrMapOvr>
  <p:transition spd="slow">
    <p:pull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ulberry Miracle - Christmas -2015 Ad">
            <a:hlinkClick r:id="" action="ppaction://media"/>
            <a:extLst>
              <a:ext uri="{FF2B5EF4-FFF2-40B4-BE49-F238E27FC236}">
                <a16:creationId xmlns:a16="http://schemas.microsoft.com/office/drawing/2014/main" id="{7E61713D-C850-45EA-87FB-91CDC97E498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461"/>
                  <p14:fade out="2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70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21000">
        <p14:flip dir="r"/>
      </p:transition>
    </mc:Choice>
    <mc:Fallback xmlns="">
      <p:transition spd="slow" advClick="0" advTm="12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5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63636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A93418-28F8-41AA-93E7-F5E8E3B9C6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07" b="2739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4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14:warp dir="in"/>
      </p:transition>
    </mc:Choice>
    <mc:Fallback xmlns="">
      <p:transition spd="slow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2008323" y="1919149"/>
            <a:ext cx="8712250" cy="2800767"/>
          </a:xfrm>
          <a:prstGeom prst="rect">
            <a:avLst/>
          </a:prstGeom>
          <a:solidFill>
            <a:schemeClr val="bg1">
              <a:lumMod val="95000"/>
              <a:alpha val="71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Enfleshed</a:t>
            </a:r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 -God Around Us</a:t>
            </a:r>
          </a:p>
          <a:p>
            <a:pPr algn="ctr"/>
            <a:r>
              <a:rPr lang="en-US" sz="8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Read by Rev Gill Hitchen</a:t>
            </a:r>
          </a:p>
        </p:txBody>
      </p:sp>
    </p:spTree>
    <p:extLst>
      <p:ext uri="{BB962C8B-B14F-4D97-AF65-F5344CB8AC3E}">
        <p14:creationId xmlns:p14="http://schemas.microsoft.com/office/powerpoint/2010/main" val="1528350241"/>
      </p:ext>
    </p:extLst>
  </p:cSld>
  <p:clrMapOvr>
    <a:masterClrMapping/>
  </p:clrMapOvr>
  <p:transition spd="slow">
    <p:pull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2515016" y="895692"/>
            <a:ext cx="7279414" cy="1569660"/>
          </a:xfrm>
          <a:prstGeom prst="rect">
            <a:avLst/>
          </a:prstGeom>
          <a:solidFill>
            <a:schemeClr val="bg1">
              <a:lumMod val="95000"/>
              <a:alpha val="71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Star Carol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8CBFC6-059C-E4C4-5628-2AC06BC8ED9F}"/>
              </a:ext>
            </a:extLst>
          </p:cNvPr>
          <p:cNvGrpSpPr/>
          <p:nvPr/>
        </p:nvGrpSpPr>
        <p:grpSpPr>
          <a:xfrm>
            <a:off x="2122415" y="4346968"/>
            <a:ext cx="8258262" cy="2359788"/>
            <a:chOff x="1835791" y="4313412"/>
            <a:chExt cx="8258262" cy="235978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6683780-44CE-4E27-2128-3CBF019C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011" y="4313412"/>
              <a:ext cx="3028950" cy="151447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9CE3693-BD11-D408-F4D1-E0A66020E901}"/>
                </a:ext>
              </a:extLst>
            </p:cNvPr>
            <p:cNvSpPr txBox="1"/>
            <p:nvPr/>
          </p:nvSpPr>
          <p:spPr>
            <a:xfrm>
              <a:off x="1835791" y="5842203"/>
              <a:ext cx="825826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Orford Community Singers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1537654"/>
      </p:ext>
    </p:extLst>
  </p:cSld>
  <p:clrMapOvr>
    <a:masterClrMapping/>
  </p:clrMapOvr>
  <p:transition spd="slow">
    <p:pull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335560" y="2570978"/>
            <a:ext cx="11652307" cy="2800767"/>
          </a:xfrm>
          <a:prstGeom prst="rect">
            <a:avLst/>
          </a:prstGeom>
          <a:solidFill>
            <a:schemeClr val="bg1">
              <a:lumMod val="95000"/>
              <a:alpha val="7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Freestyle Script" panose="030804020302050B0404" pitchFamily="66" charset="0"/>
              </a:rPr>
              <a:t>Angels from the realms of Glory</a:t>
            </a:r>
            <a:endParaRPr kumimoji="0" lang="en-US" sz="96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Freestyle Script" panose="030804020302050B0404" pitchFamily="66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Carol </a:t>
            </a:r>
            <a:r>
              <a:rPr lang="en-US" sz="8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Freestyle Script" panose="030804020302050B0404" pitchFamily="66" charset="0"/>
              </a:rPr>
              <a:t># 1</a:t>
            </a:r>
            <a:r>
              <a:rPr lang="en-US" sz="8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Bradley Hand ITC" panose="03070402050302030203" pitchFamily="66" charset="0"/>
              </a:rPr>
              <a:t>8</a:t>
            </a:r>
            <a:endParaRPr kumimoji="0" lang="en-US" sz="8000" b="1" i="0" u="none" strike="noStrike" kern="1200" cap="none" spc="0" normalizeH="0" baseline="0" noProof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Freestyle Script" panose="030804020302050B0404" pitchFamily="66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0274C0-A840-D9B6-8F85-37542900CB9C}"/>
              </a:ext>
            </a:extLst>
          </p:cNvPr>
          <p:cNvSpPr txBox="1"/>
          <p:nvPr/>
        </p:nvSpPr>
        <p:spPr>
          <a:xfrm>
            <a:off x="1038139" y="857353"/>
            <a:ext cx="61533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We sing together…..</a:t>
            </a:r>
          </a:p>
        </p:txBody>
      </p:sp>
    </p:spTree>
    <p:extLst>
      <p:ext uri="{BB962C8B-B14F-4D97-AF65-F5344CB8AC3E}">
        <p14:creationId xmlns:p14="http://schemas.microsoft.com/office/powerpoint/2010/main" val="3002233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ip dir="r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781574" y="1726202"/>
            <a:ext cx="10628852" cy="1569660"/>
          </a:xfrm>
          <a:prstGeom prst="rect">
            <a:avLst/>
          </a:prstGeom>
          <a:solidFill>
            <a:schemeClr val="bg1">
              <a:lumMod val="95000"/>
              <a:alpha val="71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Glad Tidings of Comfort &amp; Joy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8CBFC6-059C-E4C4-5628-2AC06BC8ED9F}"/>
              </a:ext>
            </a:extLst>
          </p:cNvPr>
          <p:cNvGrpSpPr/>
          <p:nvPr/>
        </p:nvGrpSpPr>
        <p:grpSpPr>
          <a:xfrm>
            <a:off x="2088859" y="4162411"/>
            <a:ext cx="8258262" cy="2359788"/>
            <a:chOff x="1835791" y="4313412"/>
            <a:chExt cx="8258262" cy="235978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6683780-44CE-4E27-2128-3CBF019C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011" y="4313412"/>
              <a:ext cx="3028950" cy="151447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9CE3693-BD11-D408-F4D1-E0A66020E901}"/>
                </a:ext>
              </a:extLst>
            </p:cNvPr>
            <p:cNvSpPr txBox="1"/>
            <p:nvPr/>
          </p:nvSpPr>
          <p:spPr>
            <a:xfrm>
              <a:off x="1835791" y="5842203"/>
              <a:ext cx="825826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Orford Community Singers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9016413"/>
      </p:ext>
    </p:extLst>
  </p:cSld>
  <p:clrMapOvr>
    <a:masterClrMapping/>
  </p:clrMapOvr>
  <p:transition spd="slow">
    <p:pull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A5567B-063A-43F5-B827-511FA272E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619CC6-4673-40EC-9B64-68FE0C1F37E8}"/>
              </a:ext>
            </a:extLst>
          </p:cNvPr>
          <p:cNvSpPr/>
          <p:nvPr/>
        </p:nvSpPr>
        <p:spPr>
          <a:xfrm>
            <a:off x="1516288" y="2077454"/>
            <a:ext cx="9348283" cy="1569660"/>
          </a:xfrm>
          <a:prstGeom prst="rect">
            <a:avLst/>
          </a:prstGeom>
          <a:solidFill>
            <a:schemeClr val="bg1">
              <a:lumMod val="95000"/>
              <a:alpha val="6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Prayer of Blessing</a:t>
            </a:r>
          </a:p>
        </p:txBody>
      </p:sp>
    </p:spTree>
    <p:extLst>
      <p:ext uri="{BB962C8B-B14F-4D97-AF65-F5344CB8AC3E}">
        <p14:creationId xmlns:p14="http://schemas.microsoft.com/office/powerpoint/2010/main" val="391916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335560" y="2570978"/>
            <a:ext cx="11652307" cy="2800767"/>
          </a:xfrm>
          <a:prstGeom prst="rect">
            <a:avLst/>
          </a:prstGeom>
          <a:solidFill>
            <a:schemeClr val="bg1">
              <a:lumMod val="95000"/>
              <a:alpha val="7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6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Freestyle Script" panose="030804020302050B0404" pitchFamily="66" charset="0"/>
              </a:rPr>
              <a:t>Hark the Herald Angels Sing!</a:t>
            </a:r>
            <a:endParaRPr kumimoji="0" lang="en-US" sz="9600" b="0" i="0" u="none" strike="noStrike" kern="1200" cap="none" spc="0" normalizeH="0" baseline="0" noProof="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Freestyle Script" panose="030804020302050B0404" pitchFamily="66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Carol </a:t>
            </a:r>
            <a:r>
              <a:rPr lang="en-US" sz="8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Freestyle Script" panose="030804020302050B0404" pitchFamily="66" charset="0"/>
              </a:rPr>
              <a:t>#1</a:t>
            </a:r>
            <a:r>
              <a:rPr lang="en-US" sz="80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Bradley Hand ITC" panose="03070402050302030203" pitchFamily="66" charset="0"/>
              </a:rPr>
              <a:t>0</a:t>
            </a:r>
            <a:endParaRPr kumimoji="0" lang="en-US" sz="8000" b="1" i="0" u="none" strike="noStrike" kern="1200" cap="none" spc="0" normalizeH="0" baseline="0" noProof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Freestyle Script" panose="030804020302050B0404" pitchFamily="66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0274C0-A840-D9B6-8F85-37542900CB9C}"/>
              </a:ext>
            </a:extLst>
          </p:cNvPr>
          <p:cNvSpPr txBox="1"/>
          <p:nvPr/>
        </p:nvSpPr>
        <p:spPr>
          <a:xfrm>
            <a:off x="1038139" y="857353"/>
            <a:ext cx="61533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We sing together…..</a:t>
            </a:r>
          </a:p>
        </p:txBody>
      </p:sp>
    </p:spTree>
    <p:extLst>
      <p:ext uri="{BB962C8B-B14F-4D97-AF65-F5344CB8AC3E}">
        <p14:creationId xmlns:p14="http://schemas.microsoft.com/office/powerpoint/2010/main" val="51606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ip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EC7837-8FE8-CA2A-F3F8-6AB383B17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800" y="55341"/>
            <a:ext cx="7750006" cy="370940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3B980DE-152B-2497-50AD-487600A430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17"/>
          <a:stretch/>
        </p:blipFill>
        <p:spPr>
          <a:xfrm>
            <a:off x="284311" y="338787"/>
            <a:ext cx="4861782" cy="29762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3A3652-C8B4-2912-360C-4E986B6E05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691"/>
          <a:stretch/>
        </p:blipFill>
        <p:spPr>
          <a:xfrm>
            <a:off x="623515" y="3429000"/>
            <a:ext cx="6096000" cy="33389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65FA619-2419-1219-1967-73268A9D36E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964" b="9440"/>
          <a:stretch/>
        </p:blipFill>
        <p:spPr>
          <a:xfrm>
            <a:off x="7091511" y="3429000"/>
            <a:ext cx="4730457" cy="318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366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53134-54B8-4CB4-81A7-2274797D4C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3678"/>
            <a:ext cx="12191980" cy="68567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104969-545E-4562-A39A-B4161CAA8A3E}"/>
              </a:ext>
            </a:extLst>
          </p:cNvPr>
          <p:cNvSpPr/>
          <p:nvPr/>
        </p:nvSpPr>
        <p:spPr>
          <a:xfrm>
            <a:off x="3835606" y="478171"/>
            <a:ext cx="4520788" cy="5016758"/>
          </a:xfrm>
          <a:prstGeom prst="rect">
            <a:avLst/>
          </a:prstGeom>
          <a:solidFill>
            <a:schemeClr val="bg1">
              <a:lumMod val="95000"/>
              <a:alpha val="57000"/>
            </a:schemeClr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St Andrew’s </a:t>
            </a:r>
          </a:p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Christmas </a:t>
            </a:r>
          </a:p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Cracker</a:t>
            </a: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Leroy Anderson - Sleigh Ride (remastered)">
            <a:hlinkClick r:id="" action="ppaction://media"/>
            <a:extLst>
              <a:ext uri="{FF2B5EF4-FFF2-40B4-BE49-F238E27FC236}">
                <a16:creationId xmlns:a16="http://schemas.microsoft.com/office/drawing/2014/main" id="{FD93A695-CCFB-4653-BE9C-1BFB6C07D7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53839" y="6229566"/>
            <a:ext cx="487363" cy="487363"/>
          </a:xfrm>
          <a:prstGeom prst="rect">
            <a:avLst/>
          </a:prstGeom>
        </p:spPr>
      </p:pic>
      <p:pic>
        <p:nvPicPr>
          <p:cNvPr id="1026" name="Picture 2" descr="921 Christmas Cracker Illustrations &amp;amp; Clip Art - iStock">
            <a:extLst>
              <a:ext uri="{FF2B5EF4-FFF2-40B4-BE49-F238E27FC236}">
                <a16:creationId xmlns:a16="http://schemas.microsoft.com/office/drawing/2014/main" id="{84968F40-25F2-40FF-AF2D-16E1249772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86" b="94495" l="817" r="99020">
                        <a14:foregroundMark x1="87908" y1="64832" x2="93954" y2="71254"/>
                        <a14:foregroundMark x1="93954" y1="71254" x2="96569" y2="80122"/>
                        <a14:foregroundMark x1="96569" y1="80122" x2="93627" y2="91437"/>
                        <a14:foregroundMark x1="93627" y1="91437" x2="86765" y2="91743"/>
                        <a14:foregroundMark x1="86765" y1="91743" x2="83660" y2="89602"/>
                        <a14:foregroundMark x1="93627" y1="78899" x2="95588" y2="91437"/>
                        <a14:foregroundMark x1="95588" y1="91437" x2="92974" y2="93578"/>
                        <a14:foregroundMark x1="99020" y1="76453" x2="99020" y2="76453"/>
                        <a14:foregroundMark x1="1144" y1="77064" x2="4902" y2="90214"/>
                        <a14:foregroundMark x1="4902" y1="90214" x2="10458" y2="94801"/>
                        <a14:foregroundMark x1="10458" y1="94801" x2="15850" y2="89602"/>
                        <a14:foregroundMark x1="15850" y1="89602" x2="18627" y2="79817"/>
                        <a14:foregroundMark x1="18627" y1="79817" x2="15523" y2="69419"/>
                        <a14:foregroundMark x1="15523" y1="69419" x2="980" y2="76453"/>
                        <a14:foregroundMark x1="980" y1="76453" x2="980" y2="76453"/>
                        <a14:foregroundMark x1="31373" y1="44037" x2="33987" y2="44954"/>
                        <a14:foregroundMark x1="39379" y1="36391" x2="39379" y2="36391"/>
                        <a14:foregroundMark x1="38072" y1="54128" x2="38072" y2="54128"/>
                        <a14:foregroundMark x1="39216" y1="13150" x2="39216" y2="13150"/>
                        <a14:foregroundMark x1="45425" y1="19572" x2="45425" y2="19572"/>
                        <a14:foregroundMark x1="45752" y1="48930" x2="45752" y2="48930"/>
                        <a14:foregroundMark x1="45915" y1="51376" x2="45915" y2="51376"/>
                        <a14:foregroundMark x1="40686" y1="59021" x2="40686" y2="59021"/>
                        <a14:foregroundMark x1="64216" y1="51988" x2="64216" y2="51988"/>
                        <a14:foregroundMark x1="60948" y1="48318" x2="60948" y2="48318"/>
                        <a14:foregroundMark x1="54248" y1="53823" x2="54248" y2="53823"/>
                        <a14:foregroundMark x1="66013" y1="36086" x2="66013" y2="36086"/>
                        <a14:foregroundMark x1="67157" y1="24465" x2="67157" y2="24465"/>
                        <a14:foregroundMark x1="63235" y1="28135" x2="63235" y2="28135"/>
                        <a14:foregroundMark x1="64542" y1="15596" x2="64542" y2="15596"/>
                        <a14:foregroundMark x1="61438" y1="10092" x2="61438" y2="10092"/>
                        <a14:foregroundMark x1="61601" y1="33639" x2="61601" y2="33639"/>
                        <a14:foregroundMark x1="56863" y1="17737" x2="56863" y2="17737"/>
                        <a14:foregroundMark x1="57516" y1="25688" x2="57516" y2="25688"/>
                        <a14:foregroundMark x1="57353" y1="26606" x2="57353" y2="26606"/>
                        <a14:foregroundMark x1="58497" y1="23547" x2="58497" y2="23547"/>
                        <a14:foregroundMark x1="58170" y1="25076" x2="58170" y2="25076"/>
                        <a14:foregroundMark x1="54739" y1="28440" x2="54739" y2="28440"/>
                        <a14:foregroundMark x1="44118" y1="38226" x2="44118" y2="38226"/>
                        <a14:foregroundMark x1="39706" y1="46177" x2="39706" y2="46177"/>
                        <a14:foregroundMark x1="38889" y1="45566" x2="38889" y2="45566"/>
                        <a14:foregroundMark x1="37092" y1="44954" x2="37092" y2="44954"/>
                        <a14:foregroundMark x1="44281" y1="40061" x2="44281" y2="40061"/>
                        <a14:foregroundMark x1="36438" y1="47706" x2="36438" y2="47706"/>
                        <a14:foregroundMark x1="817" y1="79511" x2="817" y2="79511"/>
                        <a14:foregroundMark x1="5229" y1="94495" x2="5229" y2="94495"/>
                        <a14:foregroundMark x1="36601" y1="68502" x2="36601" y2="68502"/>
                        <a14:foregroundMark x1="35294" y1="67890" x2="35294" y2="67890"/>
                        <a14:foregroundMark x1="29902" y1="46177" x2="29902" y2="46177"/>
                        <a14:backgroundMark x1="49020" y1="30887" x2="49020" y2="308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0222"/>
          <a:stretch/>
        </p:blipFill>
        <p:spPr bwMode="auto">
          <a:xfrm rot="21105839">
            <a:off x="33256" y="1209860"/>
            <a:ext cx="4550229" cy="488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921 Christmas Cracker Illustrations &amp;amp; Clip Art - iStock">
            <a:extLst>
              <a:ext uri="{FF2B5EF4-FFF2-40B4-BE49-F238E27FC236}">
                <a16:creationId xmlns:a16="http://schemas.microsoft.com/office/drawing/2014/main" id="{084F9CC2-7864-4557-8F33-D2A5124C2A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786" b="94495" l="817" r="99020">
                        <a14:foregroundMark x1="87908" y1="64832" x2="93954" y2="71254"/>
                        <a14:foregroundMark x1="93954" y1="71254" x2="96569" y2="80122"/>
                        <a14:foregroundMark x1="96569" y1="80122" x2="93627" y2="91437"/>
                        <a14:foregroundMark x1="93627" y1="91437" x2="86765" y2="91743"/>
                        <a14:foregroundMark x1="86765" y1="91743" x2="83660" y2="89602"/>
                        <a14:foregroundMark x1="93627" y1="78899" x2="95588" y2="91437"/>
                        <a14:foregroundMark x1="95588" y1="91437" x2="92974" y2="93578"/>
                        <a14:foregroundMark x1="99020" y1="76453" x2="99020" y2="76453"/>
                        <a14:foregroundMark x1="1144" y1="77064" x2="4902" y2="90214"/>
                        <a14:foregroundMark x1="4902" y1="90214" x2="10458" y2="94801"/>
                        <a14:foregroundMark x1="10458" y1="94801" x2="15850" y2="89602"/>
                        <a14:foregroundMark x1="15850" y1="89602" x2="18627" y2="79817"/>
                        <a14:foregroundMark x1="18627" y1="79817" x2="15523" y2="69419"/>
                        <a14:foregroundMark x1="15523" y1="69419" x2="980" y2="76453"/>
                        <a14:foregroundMark x1="980" y1="76453" x2="980" y2="76453"/>
                        <a14:foregroundMark x1="31373" y1="44037" x2="33987" y2="44954"/>
                        <a14:foregroundMark x1="39379" y1="36391" x2="39379" y2="36391"/>
                        <a14:foregroundMark x1="38072" y1="54128" x2="38072" y2="54128"/>
                        <a14:foregroundMark x1="39216" y1="13150" x2="39216" y2="13150"/>
                        <a14:foregroundMark x1="45425" y1="19572" x2="45425" y2="19572"/>
                        <a14:foregroundMark x1="45752" y1="48930" x2="45752" y2="48930"/>
                        <a14:foregroundMark x1="45915" y1="51376" x2="45915" y2="51376"/>
                        <a14:foregroundMark x1="40686" y1="59021" x2="40686" y2="59021"/>
                        <a14:foregroundMark x1="64216" y1="51988" x2="64216" y2="51988"/>
                        <a14:foregroundMark x1="60948" y1="48318" x2="60948" y2="48318"/>
                        <a14:foregroundMark x1="54248" y1="53823" x2="54248" y2="53823"/>
                        <a14:foregroundMark x1="66013" y1="36086" x2="66013" y2="36086"/>
                        <a14:foregroundMark x1="67157" y1="24465" x2="67157" y2="24465"/>
                        <a14:foregroundMark x1="63235" y1="28135" x2="63235" y2="28135"/>
                        <a14:foregroundMark x1="64542" y1="15596" x2="64542" y2="15596"/>
                        <a14:foregroundMark x1="61438" y1="10092" x2="61438" y2="10092"/>
                        <a14:foregroundMark x1="61601" y1="33639" x2="61601" y2="33639"/>
                        <a14:foregroundMark x1="56863" y1="17737" x2="56863" y2="17737"/>
                        <a14:foregroundMark x1="57516" y1="25688" x2="57516" y2="25688"/>
                        <a14:foregroundMark x1="57353" y1="26606" x2="57353" y2="26606"/>
                        <a14:foregroundMark x1="58497" y1="23547" x2="58497" y2="23547"/>
                        <a14:foregroundMark x1="58170" y1="25076" x2="58170" y2="25076"/>
                        <a14:foregroundMark x1="54739" y1="28440" x2="54739" y2="28440"/>
                        <a14:foregroundMark x1="44118" y1="38226" x2="44118" y2="38226"/>
                        <a14:foregroundMark x1="39706" y1="46177" x2="39706" y2="46177"/>
                        <a14:foregroundMark x1="38889" y1="45566" x2="38889" y2="45566"/>
                        <a14:foregroundMark x1="37092" y1="44954" x2="37092" y2="44954"/>
                        <a14:foregroundMark x1="44281" y1="40061" x2="44281" y2="40061"/>
                        <a14:foregroundMark x1="36438" y1="47706" x2="36438" y2="47706"/>
                        <a14:foregroundMark x1="817" y1="79511" x2="817" y2="79511"/>
                        <a14:foregroundMark x1="5229" y1="94495" x2="5229" y2="94495"/>
                        <a14:foregroundMark x1="36601" y1="68502" x2="36601" y2="68502"/>
                        <a14:foregroundMark x1="35294" y1="67890" x2="35294" y2="67890"/>
                        <a14:foregroundMark x1="29902" y1="46177" x2="29902" y2="46177"/>
                        <a14:backgroundMark x1="49020" y1="30887" x2="49020" y2="308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160"/>
          <a:stretch/>
        </p:blipFill>
        <p:spPr bwMode="auto">
          <a:xfrm>
            <a:off x="7653041" y="1363071"/>
            <a:ext cx="4373011" cy="488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9474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8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BD2F40D0-CA17-C765-8C37-2E2CC6EC3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625" y="0"/>
            <a:ext cx="4143375" cy="5524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EE2B85-50B7-7287-34BD-B456D34F7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104" y="3429000"/>
            <a:ext cx="5153025" cy="3429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35FA2D0-FD1C-6BC0-BF52-304B23E301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571" y="0"/>
            <a:ext cx="5943602" cy="39624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F10544-6346-BA2F-AE66-A2E32238BA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810"/>
          <a:stretch/>
        </p:blipFill>
        <p:spPr>
          <a:xfrm>
            <a:off x="95107" y="2345220"/>
            <a:ext cx="3590926" cy="4512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0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81B7FF-0BFB-8D7C-19CE-F3C1510AA5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06" t="1" r="6344" b="24571"/>
          <a:stretch/>
        </p:blipFill>
        <p:spPr>
          <a:xfrm>
            <a:off x="590290" y="3562556"/>
            <a:ext cx="5148058" cy="31877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92E9DB-1B57-FEC1-E5E2-7072944F1A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110" b="5882"/>
          <a:stretch/>
        </p:blipFill>
        <p:spPr>
          <a:xfrm>
            <a:off x="979756" y="204670"/>
            <a:ext cx="5116244" cy="39931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659A4A-7672-0A9C-9DE5-2A71907FF1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029"/>
          <a:stretch/>
        </p:blipFill>
        <p:spPr>
          <a:xfrm>
            <a:off x="6191376" y="328381"/>
            <a:ext cx="5576588" cy="33486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BDDD95-0A50-A609-CA8A-FACE7602DB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5122" y="3837670"/>
            <a:ext cx="5124632" cy="2912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11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D5DC0A-C925-4427-A6D7-AF027930A0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754" t="16565"/>
          <a:stretch/>
        </p:blipFill>
        <p:spPr>
          <a:xfrm>
            <a:off x="7351552" y="764838"/>
            <a:ext cx="3717019" cy="5721925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EB56D6-3905-442D-80F8-B8A08BEF4A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8210"/>
          <a:stretch/>
        </p:blipFill>
        <p:spPr>
          <a:xfrm>
            <a:off x="1543659" y="444749"/>
            <a:ext cx="3185575" cy="596850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471B79-6927-450E-8AA4-ED487B9B4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3961" y="2684136"/>
            <a:ext cx="2511104" cy="1883328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8" name="Frame 7">
            <a:extLst>
              <a:ext uri="{FF2B5EF4-FFF2-40B4-BE49-F238E27FC236}">
                <a16:creationId xmlns:a16="http://schemas.microsoft.com/office/drawing/2014/main" id="{15654F1E-3967-4843-8ACE-CD520C4AC52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1613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14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2114025" y="1796882"/>
            <a:ext cx="7770917" cy="2492990"/>
          </a:xfrm>
          <a:prstGeom prst="rect">
            <a:avLst/>
          </a:prstGeom>
          <a:solidFill>
            <a:schemeClr val="bg1">
              <a:lumMod val="95000"/>
              <a:alpha val="6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Luke 1:26-33</a:t>
            </a:r>
          </a:p>
          <a:p>
            <a:pPr algn="ctr"/>
            <a:r>
              <a:rPr lang="en-US" sz="6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Read by Peter Naylor</a:t>
            </a:r>
          </a:p>
        </p:txBody>
      </p:sp>
    </p:spTree>
    <p:extLst>
      <p:ext uri="{BB962C8B-B14F-4D97-AF65-F5344CB8AC3E}">
        <p14:creationId xmlns:p14="http://schemas.microsoft.com/office/powerpoint/2010/main" val="178237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742085" y="2570978"/>
            <a:ext cx="9211169" cy="2800767"/>
          </a:xfrm>
          <a:prstGeom prst="rect">
            <a:avLst/>
          </a:prstGeom>
          <a:solidFill>
            <a:schemeClr val="bg1">
              <a:lumMod val="95000"/>
              <a:alpha val="79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O Little Town of Bethlehem</a:t>
            </a:r>
          </a:p>
          <a:p>
            <a:pPr algn="ctr"/>
            <a:r>
              <a:rPr lang="en-US" sz="80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Carol #1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0274C0-A840-D9B6-8F85-37542900CB9C}"/>
              </a:ext>
            </a:extLst>
          </p:cNvPr>
          <p:cNvSpPr txBox="1"/>
          <p:nvPr/>
        </p:nvSpPr>
        <p:spPr>
          <a:xfrm>
            <a:off x="1038139" y="857353"/>
            <a:ext cx="61533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Freestyle Script" panose="030804020302050B0404" pitchFamily="66" charset="0"/>
                <a:ea typeface="+mn-ea"/>
                <a:cs typeface="+mn-cs"/>
              </a:rPr>
              <a:t>We sing together…..</a:t>
            </a:r>
          </a:p>
        </p:txBody>
      </p:sp>
    </p:spTree>
    <p:extLst>
      <p:ext uri="{BB962C8B-B14F-4D97-AF65-F5344CB8AC3E}">
        <p14:creationId xmlns:p14="http://schemas.microsoft.com/office/powerpoint/2010/main" val="271280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ip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355E5F6-40ED-425C-9E8E-48B3A2F15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t="1542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F2034A-4B8C-476A-830C-7ACAF44044AF}"/>
              </a:ext>
            </a:extLst>
          </p:cNvPr>
          <p:cNvSpPr/>
          <p:nvPr/>
        </p:nvSpPr>
        <p:spPr>
          <a:xfrm>
            <a:off x="1767115" y="1726202"/>
            <a:ext cx="8775616" cy="1569660"/>
          </a:xfrm>
          <a:prstGeom prst="rect">
            <a:avLst/>
          </a:prstGeom>
          <a:solidFill>
            <a:schemeClr val="bg1">
              <a:lumMod val="95000"/>
              <a:alpha val="71000"/>
            </a:schemeClr>
          </a:solidFill>
          <a:ln>
            <a:solidFill>
              <a:schemeClr val="tx1"/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reestyle Script" panose="030804020302050B0404" pitchFamily="66" charset="0"/>
              </a:rPr>
              <a:t>Carol of Mary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38CBFC6-059C-E4C4-5628-2AC06BC8ED9F}"/>
              </a:ext>
            </a:extLst>
          </p:cNvPr>
          <p:cNvGrpSpPr/>
          <p:nvPr/>
        </p:nvGrpSpPr>
        <p:grpSpPr>
          <a:xfrm>
            <a:off x="2382473" y="4346968"/>
            <a:ext cx="7780090" cy="2345472"/>
            <a:chOff x="2095849" y="4313412"/>
            <a:chExt cx="7780090" cy="234547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6683780-44CE-4E27-2128-3CBF019C2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11011" y="4313412"/>
              <a:ext cx="3028950" cy="151447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9CE3693-BD11-D408-F4D1-E0A66020E901}"/>
                </a:ext>
              </a:extLst>
            </p:cNvPr>
            <p:cNvSpPr txBox="1"/>
            <p:nvPr/>
          </p:nvSpPr>
          <p:spPr>
            <a:xfrm>
              <a:off x="2095849" y="5827887"/>
              <a:ext cx="7780090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rPr>
                <a:t>Orford Community Singers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9225687"/>
      </p:ext>
    </p:extLst>
  </p:cSld>
  <p:clrMapOvr>
    <a:masterClrMapping/>
  </p:clrMapOvr>
  <p:transition spd="slow">
    <p:pull dir="r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1585</TotalTime>
  <Words>207</Words>
  <Application>Microsoft Office PowerPoint</Application>
  <PresentationFormat>Widescreen</PresentationFormat>
  <Paragraphs>59</Paragraphs>
  <Slides>30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Bradley Hand ITC</vt:lpstr>
      <vt:lpstr>Calibri</vt:lpstr>
      <vt:lpstr>Calibri Light</vt:lpstr>
      <vt:lpstr>Freestyle 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Gill Hitchen</dc:creator>
  <cp:lastModifiedBy>Gill Hitchen</cp:lastModifiedBy>
  <cp:revision>73</cp:revision>
  <dcterms:created xsi:type="dcterms:W3CDTF">2020-12-19T22:02:00Z</dcterms:created>
  <dcterms:modified xsi:type="dcterms:W3CDTF">2022-12-18T16:50:43Z</dcterms:modified>
</cp:coreProperties>
</file>

<file path=docProps/thumbnail.jpeg>
</file>